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12BB5-8AA3-42CA-9131-13DC49755847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838201"/>
            <a:ext cx="55626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685800"/>
            <a:ext cx="59436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000" dirty="0" smtClean="0">
                <a:latin typeface="楷体" pitchFamily="49" charset="-122"/>
                <a:ea typeface="楷体" pitchFamily="49" charset="-122"/>
              </a:rPr>
              <a:t>帮</a:t>
            </a:r>
            <a:endParaRPr lang="en-US" sz="35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685800"/>
            <a:ext cx="2971800" cy="2743200"/>
          </a:xfrm>
          <a:prstGeom prst="rect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76400" y="3429000"/>
            <a:ext cx="2971800" cy="2743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3429000"/>
            <a:ext cx="2971800" cy="2743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48200" y="685800"/>
            <a:ext cx="2971800" cy="2743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30</cp:revision>
  <dcterms:created xsi:type="dcterms:W3CDTF">2011-01-04T19:21:13Z</dcterms:created>
  <dcterms:modified xsi:type="dcterms:W3CDTF">2011-01-06T05:14:07Z</dcterms:modified>
</cp:coreProperties>
</file>